
<file path=[Content_Types].xml><?xml version="1.0" encoding="utf-8"?>
<Types xmlns="http://schemas.openxmlformats.org/package/2006/content-types"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94"/>
  </p:normalViewPr>
  <p:slideViewPr>
    <p:cSldViewPr snapToGrid="0" snapToObjects="1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AD58CE-93C6-E348-8F26-6BCD1D180C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E3CF57-739B-A342-9234-826A6EDF1B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114" y="2612543"/>
            <a:ext cx="9144000" cy="97548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AD9B944-7129-E745-A114-C17D3A8BC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114" y="3660224"/>
            <a:ext cx="9144000" cy="110911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7456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FC4C565-9673-C746-A85A-9F73110DA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8" y="260522"/>
            <a:ext cx="9399105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5F0716-4D0E-E447-A2B4-019447E68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352" y="1360056"/>
            <a:ext cx="904129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234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9722E0-FE8F-BC4A-972C-D28C5C954F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855B1EA-4180-4841-B3A5-EC931E8B8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773017"/>
            <a:ext cx="5075583" cy="131196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D88F2B-CE6B-AE4C-B3D0-CAE12E17DD25}"/>
              </a:ext>
            </a:extLst>
          </p:cNvPr>
          <p:cNvSpPr txBox="1">
            <a:spLocks/>
          </p:cNvSpPr>
          <p:nvPr userDrawn="1"/>
        </p:nvSpPr>
        <p:spPr>
          <a:xfrm>
            <a:off x="11244470" y="6445800"/>
            <a:ext cx="662609" cy="412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4954AE-655E-3A45-B8E8-3A4164A37C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81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tif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CACA7-F0B8-0C4E-AB78-81D4DB983F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141CCE6D-EBA7-2246-9F3B-17DF92DDF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8" y="262628"/>
            <a:ext cx="9399105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6D2A598-3385-AE42-A5C1-BD0D36F7D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213" y="1360056"/>
            <a:ext cx="904129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73DC378-D745-C542-A55E-4A8EE103A476}"/>
              </a:ext>
            </a:extLst>
          </p:cNvPr>
          <p:cNvSpPr txBox="1">
            <a:spLocks/>
          </p:cNvSpPr>
          <p:nvPr userDrawn="1"/>
        </p:nvSpPr>
        <p:spPr>
          <a:xfrm>
            <a:off x="11244470" y="6445800"/>
            <a:ext cx="662609" cy="412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4954AE-655E-3A45-B8E8-3A4164A37C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72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591EE-A0D6-429D-8BD3-5889282E3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88B2AB-0ADE-4E11-9217-ABEE576FE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449977"/>
            <a:ext cx="7772400" cy="4114800"/>
          </a:xfrm>
        </p:spPr>
        <p:txBody>
          <a:bodyPr>
            <a:normAutofit/>
          </a:bodyPr>
          <a:lstStyle/>
          <a:p>
            <a:pPr marL="0" indent="0" algn="ctr">
              <a:buFontTx/>
              <a:buNone/>
              <a:defRPr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74983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55236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 END OF YEAR AND HOLIDAY CAMPAIGNS</dc:title>
  <dc:creator>Chris Griffin</dc:creator>
  <cp:lastModifiedBy>Kendall Joyner</cp:lastModifiedBy>
  <cp:revision>160</cp:revision>
  <dcterms:created xsi:type="dcterms:W3CDTF">2020-10-26T16:46:58Z</dcterms:created>
  <dcterms:modified xsi:type="dcterms:W3CDTF">2026-06-29T19:09:39Z</dcterms:modified>
</cp:coreProperties>
</file>